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4"/>
  </p:handoutMasterIdLst>
  <p:sldIdLst>
    <p:sldId id="273" r:id="rId2"/>
    <p:sldId id="274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126" d="100"/>
          <a:sy n="126" d="100"/>
        </p:scale>
        <p:origin x="810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02/12/2024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11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2FA4F82-AA9F-F732-1882-19737598E5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02/12/2024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02/12/2024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02/12/2024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02/12/2024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02/12/2024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02/12/2024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02/12/2024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02/12/2024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02/12/2024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02/12/2024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02/12/2024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Calcule. 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818804" y="1063159"/>
            <a:ext cx="49634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rgbClr val="0070C0"/>
                </a:solidFill>
              </a:rPr>
              <a:t>14</a:t>
            </a:r>
            <a:r>
              <a:rPr lang="fr-FR" sz="4800" dirty="0"/>
              <a:t> + </a:t>
            </a:r>
            <a:r>
              <a:rPr lang="fr-FR" sz="4800" dirty="0">
                <a:solidFill>
                  <a:srgbClr val="0070C0"/>
                </a:solidFill>
              </a:rPr>
              <a:t>10</a:t>
            </a:r>
            <a:r>
              <a:rPr lang="fr-FR" sz="4800" dirty="0"/>
              <a:t> = …</a:t>
            </a: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9BEF7041-73EF-F2EF-4B70-D2753643418D}"/>
              </a:ext>
            </a:extLst>
          </p:cNvPr>
          <p:cNvSpPr/>
          <p:nvPr/>
        </p:nvSpPr>
        <p:spPr>
          <a:xfrm>
            <a:off x="69867" y="1144467"/>
            <a:ext cx="668383" cy="668383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b="1" dirty="0"/>
              <a:t>1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6E0F9A6A-D84C-B03D-D5D0-E7DEA9A80D79}"/>
              </a:ext>
            </a:extLst>
          </p:cNvPr>
          <p:cNvSpPr txBox="1"/>
          <p:nvPr/>
        </p:nvSpPr>
        <p:spPr>
          <a:xfrm>
            <a:off x="818804" y="2048109"/>
            <a:ext cx="49634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rgbClr val="0070C0"/>
                </a:solidFill>
              </a:rPr>
              <a:t>28</a:t>
            </a:r>
            <a:r>
              <a:rPr lang="fr-FR" sz="4800" dirty="0"/>
              <a:t> + </a:t>
            </a:r>
            <a:r>
              <a:rPr lang="fr-FR" sz="4800" dirty="0">
                <a:solidFill>
                  <a:srgbClr val="0070C0"/>
                </a:solidFill>
              </a:rPr>
              <a:t>10</a:t>
            </a:r>
            <a:r>
              <a:rPr lang="fr-FR" sz="4800" dirty="0"/>
              <a:t> = …</a:t>
            </a:r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1FBB7359-E18E-AE0E-16F8-84A85754C859}"/>
              </a:ext>
            </a:extLst>
          </p:cNvPr>
          <p:cNvSpPr/>
          <p:nvPr/>
        </p:nvSpPr>
        <p:spPr>
          <a:xfrm>
            <a:off x="69867" y="2129417"/>
            <a:ext cx="668383" cy="668383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b="1" dirty="0"/>
              <a:t>2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BE939680-ED25-0991-FC76-38A2E0EC682B}"/>
              </a:ext>
            </a:extLst>
          </p:cNvPr>
          <p:cNvSpPr txBox="1"/>
          <p:nvPr/>
        </p:nvSpPr>
        <p:spPr>
          <a:xfrm>
            <a:off x="818804" y="2879106"/>
            <a:ext cx="49634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rgbClr val="0070C0"/>
                </a:solidFill>
              </a:rPr>
              <a:t>39</a:t>
            </a:r>
            <a:r>
              <a:rPr lang="fr-FR" sz="4800" dirty="0"/>
              <a:t> + </a:t>
            </a:r>
            <a:r>
              <a:rPr lang="fr-FR" sz="4800" dirty="0">
                <a:solidFill>
                  <a:srgbClr val="0070C0"/>
                </a:solidFill>
              </a:rPr>
              <a:t>10</a:t>
            </a:r>
            <a:r>
              <a:rPr lang="fr-FR" sz="4800" dirty="0"/>
              <a:t> = …</a:t>
            </a: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5C8C9B69-650E-CCEA-7A7E-8F4C9E01930F}"/>
              </a:ext>
            </a:extLst>
          </p:cNvPr>
          <p:cNvSpPr/>
          <p:nvPr/>
        </p:nvSpPr>
        <p:spPr>
          <a:xfrm>
            <a:off x="69867" y="2960414"/>
            <a:ext cx="668383" cy="668383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b="1" dirty="0"/>
              <a:t>3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3C517B9-B059-4224-F40B-347CE3968288}"/>
              </a:ext>
            </a:extLst>
          </p:cNvPr>
          <p:cNvSpPr txBox="1"/>
          <p:nvPr/>
        </p:nvSpPr>
        <p:spPr>
          <a:xfrm>
            <a:off x="818804" y="3864056"/>
            <a:ext cx="49634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rgbClr val="0070C0"/>
                </a:solidFill>
              </a:rPr>
              <a:t>52</a:t>
            </a:r>
            <a:r>
              <a:rPr lang="fr-FR" sz="4800" dirty="0"/>
              <a:t> + </a:t>
            </a:r>
            <a:r>
              <a:rPr lang="fr-FR" sz="4800" dirty="0">
                <a:solidFill>
                  <a:srgbClr val="0070C0"/>
                </a:solidFill>
              </a:rPr>
              <a:t>10</a:t>
            </a:r>
            <a:r>
              <a:rPr lang="fr-FR" sz="4800" dirty="0"/>
              <a:t> = …</a:t>
            </a: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C70E0CC4-F891-0918-A032-C951278F1118}"/>
              </a:ext>
            </a:extLst>
          </p:cNvPr>
          <p:cNvSpPr/>
          <p:nvPr/>
        </p:nvSpPr>
        <p:spPr>
          <a:xfrm>
            <a:off x="69867" y="3945364"/>
            <a:ext cx="668383" cy="668383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b="1" dirty="0"/>
              <a:t>4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EBBC6591-F556-BD91-12BA-C64216FF1415}"/>
              </a:ext>
            </a:extLst>
          </p:cNvPr>
          <p:cNvSpPr txBox="1"/>
          <p:nvPr/>
        </p:nvSpPr>
        <p:spPr>
          <a:xfrm>
            <a:off x="818804" y="4849006"/>
            <a:ext cx="49634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rgbClr val="0070C0"/>
                </a:solidFill>
              </a:rPr>
              <a:t>74</a:t>
            </a:r>
            <a:r>
              <a:rPr lang="fr-FR" sz="4800" dirty="0"/>
              <a:t> + </a:t>
            </a:r>
            <a:r>
              <a:rPr lang="fr-FR" sz="4800" dirty="0">
                <a:solidFill>
                  <a:srgbClr val="0070C0"/>
                </a:solidFill>
              </a:rPr>
              <a:t>10</a:t>
            </a:r>
            <a:r>
              <a:rPr lang="fr-FR" sz="4800" dirty="0"/>
              <a:t> = …</a:t>
            </a:r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6D8CA9F4-FCFF-A8F3-793E-A18EF30C1FC6}"/>
              </a:ext>
            </a:extLst>
          </p:cNvPr>
          <p:cNvSpPr/>
          <p:nvPr/>
        </p:nvSpPr>
        <p:spPr>
          <a:xfrm>
            <a:off x="69867" y="4930314"/>
            <a:ext cx="668383" cy="668383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b="1" dirty="0"/>
              <a:t>5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08741F8D-FCD8-8F90-F480-696E6AFCD21C}"/>
              </a:ext>
            </a:extLst>
          </p:cNvPr>
          <p:cNvSpPr txBox="1"/>
          <p:nvPr/>
        </p:nvSpPr>
        <p:spPr>
          <a:xfrm>
            <a:off x="5673833" y="1063159"/>
            <a:ext cx="49634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rgbClr val="0070C0"/>
                </a:solidFill>
              </a:rPr>
              <a:t>27</a:t>
            </a:r>
            <a:r>
              <a:rPr lang="fr-FR" sz="4800" dirty="0"/>
              <a:t> − </a:t>
            </a:r>
            <a:r>
              <a:rPr lang="fr-FR" sz="4800" dirty="0">
                <a:solidFill>
                  <a:srgbClr val="0070C0"/>
                </a:solidFill>
              </a:rPr>
              <a:t>10</a:t>
            </a:r>
            <a:r>
              <a:rPr lang="fr-FR" sz="4800" dirty="0"/>
              <a:t> = …</a:t>
            </a:r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BA0A3837-AA26-4102-2F7C-C6C39C45F433}"/>
              </a:ext>
            </a:extLst>
          </p:cNvPr>
          <p:cNvSpPr/>
          <p:nvPr/>
        </p:nvSpPr>
        <p:spPr>
          <a:xfrm>
            <a:off x="4924896" y="1144467"/>
            <a:ext cx="668383" cy="668383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b="1" dirty="0"/>
              <a:t>6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9219A89D-BA12-3375-91A4-B496A05056CD}"/>
              </a:ext>
            </a:extLst>
          </p:cNvPr>
          <p:cNvSpPr txBox="1"/>
          <p:nvPr/>
        </p:nvSpPr>
        <p:spPr>
          <a:xfrm>
            <a:off x="5673833" y="2048109"/>
            <a:ext cx="49634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rgbClr val="0070C0"/>
                </a:solidFill>
              </a:rPr>
              <a:t>31</a:t>
            </a:r>
            <a:r>
              <a:rPr lang="fr-FR" sz="4800" dirty="0"/>
              <a:t> − </a:t>
            </a:r>
            <a:r>
              <a:rPr lang="fr-FR" sz="4800" dirty="0">
                <a:solidFill>
                  <a:srgbClr val="0070C0"/>
                </a:solidFill>
              </a:rPr>
              <a:t>10</a:t>
            </a:r>
            <a:r>
              <a:rPr lang="fr-FR" sz="4800" dirty="0"/>
              <a:t> = …</a:t>
            </a:r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1153A595-3CF2-96AD-4609-0A6004721715}"/>
              </a:ext>
            </a:extLst>
          </p:cNvPr>
          <p:cNvSpPr/>
          <p:nvPr/>
        </p:nvSpPr>
        <p:spPr>
          <a:xfrm>
            <a:off x="4924896" y="2129417"/>
            <a:ext cx="668383" cy="668383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b="1" dirty="0"/>
              <a:t>7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19A122FC-DCDC-8126-A7F2-1D31A1BDBB3A}"/>
              </a:ext>
            </a:extLst>
          </p:cNvPr>
          <p:cNvSpPr txBox="1"/>
          <p:nvPr/>
        </p:nvSpPr>
        <p:spPr>
          <a:xfrm>
            <a:off x="5673833" y="2879106"/>
            <a:ext cx="49634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rgbClr val="0070C0"/>
                </a:solidFill>
              </a:rPr>
              <a:t>42</a:t>
            </a:r>
            <a:r>
              <a:rPr lang="fr-FR" sz="4800" dirty="0"/>
              <a:t> − </a:t>
            </a:r>
            <a:r>
              <a:rPr lang="fr-FR" sz="4800" dirty="0">
                <a:solidFill>
                  <a:srgbClr val="0070C0"/>
                </a:solidFill>
              </a:rPr>
              <a:t>10</a:t>
            </a:r>
            <a:r>
              <a:rPr lang="fr-FR" sz="4800" dirty="0"/>
              <a:t> = …</a:t>
            </a:r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038D37E4-7BF0-2250-E44A-CFE2F197D256}"/>
              </a:ext>
            </a:extLst>
          </p:cNvPr>
          <p:cNvSpPr/>
          <p:nvPr/>
        </p:nvSpPr>
        <p:spPr>
          <a:xfrm>
            <a:off x="4924896" y="2960414"/>
            <a:ext cx="668383" cy="668383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b="1" dirty="0"/>
              <a:t>8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A8D5897B-C28B-527C-6DD2-F17E5A8F39E2}"/>
              </a:ext>
            </a:extLst>
          </p:cNvPr>
          <p:cNvSpPr txBox="1"/>
          <p:nvPr/>
        </p:nvSpPr>
        <p:spPr>
          <a:xfrm>
            <a:off x="5673833" y="3864056"/>
            <a:ext cx="49634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rgbClr val="0070C0"/>
                </a:solidFill>
              </a:rPr>
              <a:t>58</a:t>
            </a:r>
            <a:r>
              <a:rPr lang="fr-FR" sz="4800" dirty="0"/>
              <a:t> − </a:t>
            </a:r>
            <a:r>
              <a:rPr lang="fr-FR" sz="4800" dirty="0">
                <a:solidFill>
                  <a:srgbClr val="0070C0"/>
                </a:solidFill>
              </a:rPr>
              <a:t>10</a:t>
            </a:r>
            <a:r>
              <a:rPr lang="fr-FR" sz="4800" dirty="0"/>
              <a:t> = …</a:t>
            </a:r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B1A1DF5A-0F69-6525-0FBC-1A14A76BF35D}"/>
              </a:ext>
            </a:extLst>
          </p:cNvPr>
          <p:cNvSpPr/>
          <p:nvPr/>
        </p:nvSpPr>
        <p:spPr>
          <a:xfrm>
            <a:off x="4924896" y="3945364"/>
            <a:ext cx="668383" cy="668383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b="1" dirty="0"/>
              <a:t>9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4565790A-4F96-832E-A69B-3B7B7FB5D3E1}"/>
              </a:ext>
            </a:extLst>
          </p:cNvPr>
          <p:cNvSpPr txBox="1"/>
          <p:nvPr/>
        </p:nvSpPr>
        <p:spPr>
          <a:xfrm>
            <a:off x="5673833" y="4849006"/>
            <a:ext cx="49634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rgbClr val="0070C0"/>
                </a:solidFill>
              </a:rPr>
              <a:t>64</a:t>
            </a:r>
            <a:r>
              <a:rPr lang="fr-FR" sz="4800" dirty="0"/>
              <a:t> − </a:t>
            </a:r>
            <a:r>
              <a:rPr lang="fr-FR" sz="4800" dirty="0">
                <a:solidFill>
                  <a:srgbClr val="0070C0"/>
                </a:solidFill>
              </a:rPr>
              <a:t>10</a:t>
            </a:r>
            <a:r>
              <a:rPr lang="fr-FR" sz="4800" dirty="0"/>
              <a:t> = …</a:t>
            </a:r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4CBDE6F6-340A-8861-7D2D-BBC768325A64}"/>
              </a:ext>
            </a:extLst>
          </p:cNvPr>
          <p:cNvSpPr/>
          <p:nvPr/>
        </p:nvSpPr>
        <p:spPr>
          <a:xfrm>
            <a:off x="4924896" y="4930314"/>
            <a:ext cx="668383" cy="668383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b="1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C1FA4477-64A9-9FC8-21D2-BF4A8245080D}"/>
              </a:ext>
            </a:extLst>
          </p:cNvPr>
          <p:cNvSpPr txBox="1"/>
          <p:nvPr/>
        </p:nvSpPr>
        <p:spPr>
          <a:xfrm>
            <a:off x="818804" y="1063159"/>
            <a:ext cx="49634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rgbClr val="0070C0"/>
                </a:solidFill>
              </a:rPr>
              <a:t>14</a:t>
            </a:r>
            <a:r>
              <a:rPr lang="fr-FR" sz="4800" dirty="0"/>
              <a:t> + </a:t>
            </a:r>
            <a:r>
              <a:rPr lang="fr-FR" sz="4800" dirty="0">
                <a:solidFill>
                  <a:srgbClr val="0070C0"/>
                </a:solidFill>
              </a:rPr>
              <a:t>10</a:t>
            </a:r>
            <a:r>
              <a:rPr lang="fr-FR" sz="4800" dirty="0"/>
              <a:t> = …</a:t>
            </a: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E4D1BEC1-A441-C634-51AE-1A5DE0FE86E8}"/>
              </a:ext>
            </a:extLst>
          </p:cNvPr>
          <p:cNvSpPr/>
          <p:nvPr/>
        </p:nvSpPr>
        <p:spPr>
          <a:xfrm>
            <a:off x="69867" y="1144467"/>
            <a:ext cx="668383" cy="668383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b="1" dirty="0"/>
              <a:t>1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830F0AD6-A7C2-F2BA-B1E9-D4FE19860AE0}"/>
              </a:ext>
            </a:extLst>
          </p:cNvPr>
          <p:cNvSpPr txBox="1"/>
          <p:nvPr/>
        </p:nvSpPr>
        <p:spPr>
          <a:xfrm>
            <a:off x="818804" y="2048109"/>
            <a:ext cx="49634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rgbClr val="0070C0"/>
                </a:solidFill>
              </a:rPr>
              <a:t>28</a:t>
            </a:r>
            <a:r>
              <a:rPr lang="fr-FR" sz="4800" dirty="0"/>
              <a:t> + </a:t>
            </a:r>
            <a:r>
              <a:rPr lang="fr-FR" sz="4800" dirty="0">
                <a:solidFill>
                  <a:srgbClr val="0070C0"/>
                </a:solidFill>
              </a:rPr>
              <a:t>10</a:t>
            </a:r>
            <a:r>
              <a:rPr lang="fr-FR" sz="4800" dirty="0"/>
              <a:t> = …</a:t>
            </a:r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9425FA68-9F32-1CDB-E0F1-5ABC3F2B40A0}"/>
              </a:ext>
            </a:extLst>
          </p:cNvPr>
          <p:cNvSpPr/>
          <p:nvPr/>
        </p:nvSpPr>
        <p:spPr>
          <a:xfrm>
            <a:off x="69867" y="2129417"/>
            <a:ext cx="668383" cy="668383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b="1" dirty="0"/>
              <a:t>2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6AF0E1D3-6720-B11A-4B14-BA0594738D4F}"/>
              </a:ext>
            </a:extLst>
          </p:cNvPr>
          <p:cNvSpPr txBox="1"/>
          <p:nvPr/>
        </p:nvSpPr>
        <p:spPr>
          <a:xfrm>
            <a:off x="818804" y="2879106"/>
            <a:ext cx="49634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rgbClr val="0070C0"/>
                </a:solidFill>
              </a:rPr>
              <a:t>39</a:t>
            </a:r>
            <a:r>
              <a:rPr lang="fr-FR" sz="4800" dirty="0"/>
              <a:t> + </a:t>
            </a:r>
            <a:r>
              <a:rPr lang="fr-FR" sz="4800" dirty="0">
                <a:solidFill>
                  <a:srgbClr val="0070C0"/>
                </a:solidFill>
              </a:rPr>
              <a:t>10</a:t>
            </a:r>
            <a:r>
              <a:rPr lang="fr-FR" sz="4800" dirty="0"/>
              <a:t> = …</a:t>
            </a:r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A57FD380-A960-0723-BD79-038BE4183EB1}"/>
              </a:ext>
            </a:extLst>
          </p:cNvPr>
          <p:cNvSpPr/>
          <p:nvPr/>
        </p:nvSpPr>
        <p:spPr>
          <a:xfrm>
            <a:off x="69867" y="2960414"/>
            <a:ext cx="668383" cy="668383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b="1" dirty="0"/>
              <a:t>3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374B11D1-8264-C99C-8D16-043698FD8FBB}"/>
              </a:ext>
            </a:extLst>
          </p:cNvPr>
          <p:cNvSpPr txBox="1"/>
          <p:nvPr/>
        </p:nvSpPr>
        <p:spPr>
          <a:xfrm>
            <a:off x="818804" y="3864056"/>
            <a:ext cx="49634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rgbClr val="0070C0"/>
                </a:solidFill>
              </a:rPr>
              <a:t>52</a:t>
            </a:r>
            <a:r>
              <a:rPr lang="fr-FR" sz="4800" dirty="0"/>
              <a:t> + </a:t>
            </a:r>
            <a:r>
              <a:rPr lang="fr-FR" sz="4800" dirty="0">
                <a:solidFill>
                  <a:srgbClr val="0070C0"/>
                </a:solidFill>
              </a:rPr>
              <a:t>10</a:t>
            </a:r>
            <a:r>
              <a:rPr lang="fr-FR" sz="4800" dirty="0"/>
              <a:t> = …</a:t>
            </a:r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D32F9190-A604-9469-1F3F-702149DFE5D4}"/>
              </a:ext>
            </a:extLst>
          </p:cNvPr>
          <p:cNvSpPr/>
          <p:nvPr/>
        </p:nvSpPr>
        <p:spPr>
          <a:xfrm>
            <a:off x="69867" y="3945364"/>
            <a:ext cx="668383" cy="668383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b="1" dirty="0"/>
              <a:t>4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F2DC9352-4307-8B1B-8E39-7699745CCE02}"/>
              </a:ext>
            </a:extLst>
          </p:cNvPr>
          <p:cNvSpPr txBox="1"/>
          <p:nvPr/>
        </p:nvSpPr>
        <p:spPr>
          <a:xfrm>
            <a:off x="818804" y="4849006"/>
            <a:ext cx="49634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rgbClr val="0070C0"/>
                </a:solidFill>
              </a:rPr>
              <a:t>74</a:t>
            </a:r>
            <a:r>
              <a:rPr lang="fr-FR" sz="4800" dirty="0"/>
              <a:t> + </a:t>
            </a:r>
            <a:r>
              <a:rPr lang="fr-FR" sz="4800" dirty="0">
                <a:solidFill>
                  <a:srgbClr val="0070C0"/>
                </a:solidFill>
              </a:rPr>
              <a:t>10</a:t>
            </a:r>
            <a:r>
              <a:rPr lang="fr-FR" sz="4800" dirty="0"/>
              <a:t> = …</a:t>
            </a:r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D76516BB-1518-28B0-7946-BD2FA99F6030}"/>
              </a:ext>
            </a:extLst>
          </p:cNvPr>
          <p:cNvSpPr/>
          <p:nvPr/>
        </p:nvSpPr>
        <p:spPr>
          <a:xfrm>
            <a:off x="69867" y="4930314"/>
            <a:ext cx="668383" cy="668383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b="1" dirty="0"/>
              <a:t>5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2B9F7196-975F-19D9-37A9-657FEBC7E103}"/>
              </a:ext>
            </a:extLst>
          </p:cNvPr>
          <p:cNvSpPr txBox="1"/>
          <p:nvPr/>
        </p:nvSpPr>
        <p:spPr>
          <a:xfrm>
            <a:off x="5673833" y="1063159"/>
            <a:ext cx="49634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rgbClr val="0070C0"/>
                </a:solidFill>
              </a:rPr>
              <a:t>27</a:t>
            </a:r>
            <a:r>
              <a:rPr lang="fr-FR" sz="4800" dirty="0"/>
              <a:t> − </a:t>
            </a:r>
            <a:r>
              <a:rPr lang="fr-FR" sz="4800" dirty="0">
                <a:solidFill>
                  <a:srgbClr val="0070C0"/>
                </a:solidFill>
              </a:rPr>
              <a:t>10</a:t>
            </a:r>
            <a:r>
              <a:rPr lang="fr-FR" sz="4800" dirty="0"/>
              <a:t> = …</a:t>
            </a:r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50F2026A-189E-A52C-374E-2EE0699D1B4D}"/>
              </a:ext>
            </a:extLst>
          </p:cNvPr>
          <p:cNvSpPr/>
          <p:nvPr/>
        </p:nvSpPr>
        <p:spPr>
          <a:xfrm>
            <a:off x="4924896" y="1144467"/>
            <a:ext cx="668383" cy="668383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b="1" dirty="0"/>
              <a:t>6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52B7989B-AF5C-CC2C-9ABB-DE6CE55852AF}"/>
              </a:ext>
            </a:extLst>
          </p:cNvPr>
          <p:cNvSpPr txBox="1"/>
          <p:nvPr/>
        </p:nvSpPr>
        <p:spPr>
          <a:xfrm>
            <a:off x="5673833" y="2048109"/>
            <a:ext cx="49634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rgbClr val="0070C0"/>
                </a:solidFill>
              </a:rPr>
              <a:t>31</a:t>
            </a:r>
            <a:r>
              <a:rPr lang="fr-FR" sz="4800" dirty="0"/>
              <a:t> − </a:t>
            </a:r>
            <a:r>
              <a:rPr lang="fr-FR" sz="4800" dirty="0">
                <a:solidFill>
                  <a:srgbClr val="0070C0"/>
                </a:solidFill>
              </a:rPr>
              <a:t>10</a:t>
            </a:r>
            <a:r>
              <a:rPr lang="fr-FR" sz="4800" dirty="0"/>
              <a:t> = …</a:t>
            </a:r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8E57FE3A-96B1-19CB-D93C-BE031B23D40D}"/>
              </a:ext>
            </a:extLst>
          </p:cNvPr>
          <p:cNvSpPr/>
          <p:nvPr/>
        </p:nvSpPr>
        <p:spPr>
          <a:xfrm>
            <a:off x="4924896" y="2129417"/>
            <a:ext cx="668383" cy="668383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b="1" dirty="0"/>
              <a:t>7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C063026A-F46F-FB72-1DB5-9554FDFC1A44}"/>
              </a:ext>
            </a:extLst>
          </p:cNvPr>
          <p:cNvSpPr txBox="1"/>
          <p:nvPr/>
        </p:nvSpPr>
        <p:spPr>
          <a:xfrm>
            <a:off x="5673833" y="2879106"/>
            <a:ext cx="49634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rgbClr val="0070C0"/>
                </a:solidFill>
              </a:rPr>
              <a:t>42</a:t>
            </a:r>
            <a:r>
              <a:rPr lang="fr-FR" sz="4800" dirty="0"/>
              <a:t> − </a:t>
            </a:r>
            <a:r>
              <a:rPr lang="fr-FR" sz="4800" dirty="0">
                <a:solidFill>
                  <a:srgbClr val="0070C0"/>
                </a:solidFill>
              </a:rPr>
              <a:t>10</a:t>
            </a:r>
            <a:r>
              <a:rPr lang="fr-FR" sz="4800" dirty="0"/>
              <a:t> = …</a:t>
            </a:r>
          </a:p>
        </p:txBody>
      </p:sp>
      <p:sp>
        <p:nvSpPr>
          <p:cNvPr id="25" name="Ellipse 24">
            <a:extLst>
              <a:ext uri="{FF2B5EF4-FFF2-40B4-BE49-F238E27FC236}">
                <a16:creationId xmlns:a16="http://schemas.microsoft.com/office/drawing/2014/main" id="{652C80B5-F4FA-2A53-EC45-E40A6B20EFB2}"/>
              </a:ext>
            </a:extLst>
          </p:cNvPr>
          <p:cNvSpPr/>
          <p:nvPr/>
        </p:nvSpPr>
        <p:spPr>
          <a:xfrm>
            <a:off x="4924896" y="2960414"/>
            <a:ext cx="668383" cy="668383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b="1" dirty="0"/>
              <a:t>8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F5356676-7C50-19D8-8AB9-D54F224C4A56}"/>
              </a:ext>
            </a:extLst>
          </p:cNvPr>
          <p:cNvSpPr txBox="1"/>
          <p:nvPr/>
        </p:nvSpPr>
        <p:spPr>
          <a:xfrm>
            <a:off x="5673833" y="3864056"/>
            <a:ext cx="49634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rgbClr val="0070C0"/>
                </a:solidFill>
              </a:rPr>
              <a:t>58</a:t>
            </a:r>
            <a:r>
              <a:rPr lang="fr-FR" sz="4800" dirty="0"/>
              <a:t> − </a:t>
            </a:r>
            <a:r>
              <a:rPr lang="fr-FR" sz="4800" dirty="0">
                <a:solidFill>
                  <a:srgbClr val="0070C0"/>
                </a:solidFill>
              </a:rPr>
              <a:t>10</a:t>
            </a:r>
            <a:r>
              <a:rPr lang="fr-FR" sz="4800" dirty="0"/>
              <a:t> = …</a:t>
            </a:r>
          </a:p>
        </p:txBody>
      </p:sp>
      <p:sp>
        <p:nvSpPr>
          <p:cNvPr id="27" name="Ellipse 26">
            <a:extLst>
              <a:ext uri="{FF2B5EF4-FFF2-40B4-BE49-F238E27FC236}">
                <a16:creationId xmlns:a16="http://schemas.microsoft.com/office/drawing/2014/main" id="{138EBFCF-2F0A-F959-6597-F4FD0808DDD7}"/>
              </a:ext>
            </a:extLst>
          </p:cNvPr>
          <p:cNvSpPr/>
          <p:nvPr/>
        </p:nvSpPr>
        <p:spPr>
          <a:xfrm>
            <a:off x="4924896" y="3945364"/>
            <a:ext cx="668383" cy="668383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b="1" dirty="0"/>
              <a:t>9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1584606B-1E19-33E0-9E5D-A2DC673288E6}"/>
              </a:ext>
            </a:extLst>
          </p:cNvPr>
          <p:cNvSpPr txBox="1"/>
          <p:nvPr/>
        </p:nvSpPr>
        <p:spPr>
          <a:xfrm>
            <a:off x="5673833" y="4849006"/>
            <a:ext cx="49634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rgbClr val="0070C0"/>
                </a:solidFill>
              </a:rPr>
              <a:t>64</a:t>
            </a:r>
            <a:r>
              <a:rPr lang="fr-FR" sz="4800" dirty="0"/>
              <a:t> − </a:t>
            </a:r>
            <a:r>
              <a:rPr lang="fr-FR" sz="4800" dirty="0">
                <a:solidFill>
                  <a:srgbClr val="0070C0"/>
                </a:solidFill>
              </a:rPr>
              <a:t>10</a:t>
            </a:r>
            <a:r>
              <a:rPr lang="fr-FR" sz="4800" dirty="0"/>
              <a:t> = …</a:t>
            </a:r>
          </a:p>
        </p:txBody>
      </p:sp>
      <p:sp>
        <p:nvSpPr>
          <p:cNvPr id="29" name="Ellipse 28">
            <a:extLst>
              <a:ext uri="{FF2B5EF4-FFF2-40B4-BE49-F238E27FC236}">
                <a16:creationId xmlns:a16="http://schemas.microsoft.com/office/drawing/2014/main" id="{EF277669-5455-0805-D753-DDA38EF7F6DB}"/>
              </a:ext>
            </a:extLst>
          </p:cNvPr>
          <p:cNvSpPr/>
          <p:nvPr/>
        </p:nvSpPr>
        <p:spPr>
          <a:xfrm>
            <a:off x="4924896" y="4930314"/>
            <a:ext cx="668383" cy="668383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b="1" dirty="0"/>
              <a:t>10</a:t>
            </a:r>
          </a:p>
        </p:txBody>
      </p:sp>
      <p:sp>
        <p:nvSpPr>
          <p:cNvPr id="31" name="Espace réservé du texte 30">
            <a:extLst>
              <a:ext uri="{FF2B5EF4-FFF2-40B4-BE49-F238E27FC236}">
                <a16:creationId xmlns:a16="http://schemas.microsoft.com/office/drawing/2014/main" id="{AD464DE7-1ABB-F70A-A236-CF9A7F5A21E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45B4B425-2CF6-FCC9-C4B2-695676394FBC}"/>
              </a:ext>
            </a:extLst>
          </p:cNvPr>
          <p:cNvSpPr txBox="1"/>
          <p:nvPr/>
        </p:nvSpPr>
        <p:spPr>
          <a:xfrm>
            <a:off x="3300549" y="1063159"/>
            <a:ext cx="1371203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rgbClr val="00B050"/>
                </a:solidFill>
              </a:rPr>
              <a:t>24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20FB7307-0361-A07C-7B5A-BE7048924FE3}"/>
              </a:ext>
            </a:extLst>
          </p:cNvPr>
          <p:cNvSpPr txBox="1"/>
          <p:nvPr/>
        </p:nvSpPr>
        <p:spPr>
          <a:xfrm>
            <a:off x="3300549" y="2022089"/>
            <a:ext cx="1371203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rgbClr val="00B050"/>
                </a:solidFill>
              </a:rPr>
              <a:t>38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6B5A212D-66DD-6703-BF18-C40BE582F63D}"/>
              </a:ext>
            </a:extLst>
          </p:cNvPr>
          <p:cNvSpPr txBox="1"/>
          <p:nvPr/>
        </p:nvSpPr>
        <p:spPr>
          <a:xfrm>
            <a:off x="3300548" y="2889409"/>
            <a:ext cx="1371203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rgbClr val="00B050"/>
                </a:solidFill>
              </a:rPr>
              <a:t>49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29403967-A48A-8EC0-51AD-C33190E39E26}"/>
              </a:ext>
            </a:extLst>
          </p:cNvPr>
          <p:cNvSpPr txBox="1"/>
          <p:nvPr/>
        </p:nvSpPr>
        <p:spPr>
          <a:xfrm>
            <a:off x="3160883" y="3874359"/>
            <a:ext cx="1371203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rgbClr val="00B050"/>
                </a:solidFill>
              </a:rPr>
              <a:t>62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2AD5BAD3-2CFC-3EB4-6511-68DEDCEBD7DF}"/>
              </a:ext>
            </a:extLst>
          </p:cNvPr>
          <p:cNvSpPr txBox="1"/>
          <p:nvPr/>
        </p:nvSpPr>
        <p:spPr>
          <a:xfrm>
            <a:off x="3160882" y="4838703"/>
            <a:ext cx="1371203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rgbClr val="00B050"/>
                </a:solidFill>
              </a:rPr>
              <a:t>84</a:t>
            </a: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8559BF0E-C25B-0B62-4F3D-96332233D8B8}"/>
              </a:ext>
            </a:extLst>
          </p:cNvPr>
          <p:cNvSpPr txBox="1"/>
          <p:nvPr/>
        </p:nvSpPr>
        <p:spPr>
          <a:xfrm>
            <a:off x="8072473" y="1063159"/>
            <a:ext cx="1371203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rgbClr val="00B050"/>
                </a:solidFill>
              </a:rPr>
              <a:t>17</a:t>
            </a: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AF495813-3CBC-5D77-2C74-D5A2D3147199}"/>
              </a:ext>
            </a:extLst>
          </p:cNvPr>
          <p:cNvSpPr txBox="1"/>
          <p:nvPr/>
        </p:nvSpPr>
        <p:spPr>
          <a:xfrm>
            <a:off x="8072473" y="2088762"/>
            <a:ext cx="1371203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rgbClr val="00B050"/>
                </a:solidFill>
              </a:rPr>
              <a:t>21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9948BD04-420D-D02E-9EA6-1B15AD0CADF8}"/>
              </a:ext>
            </a:extLst>
          </p:cNvPr>
          <p:cNvSpPr txBox="1"/>
          <p:nvPr/>
        </p:nvSpPr>
        <p:spPr>
          <a:xfrm>
            <a:off x="8072472" y="2919865"/>
            <a:ext cx="1371203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rgbClr val="00B050"/>
                </a:solidFill>
              </a:rPr>
              <a:t>32</a:t>
            </a: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14A8175A-5749-92B0-A1B8-05022C91C281}"/>
              </a:ext>
            </a:extLst>
          </p:cNvPr>
          <p:cNvSpPr txBox="1"/>
          <p:nvPr/>
        </p:nvSpPr>
        <p:spPr>
          <a:xfrm>
            <a:off x="8015912" y="3904815"/>
            <a:ext cx="1371203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rgbClr val="00B050"/>
                </a:solidFill>
              </a:rPr>
              <a:t>48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64158832-A22D-5889-4FCE-A005D59F6BA5}"/>
              </a:ext>
            </a:extLst>
          </p:cNvPr>
          <p:cNvSpPr txBox="1"/>
          <p:nvPr/>
        </p:nvSpPr>
        <p:spPr>
          <a:xfrm>
            <a:off x="8072472" y="4906203"/>
            <a:ext cx="1371203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rgbClr val="00B050"/>
                </a:solidFill>
              </a:rPr>
              <a:t>54</a:t>
            </a:r>
          </a:p>
        </p:txBody>
      </p:sp>
    </p:spTree>
    <p:extLst>
      <p:ext uri="{BB962C8B-B14F-4D97-AF65-F5344CB8AC3E}">
        <p14:creationId xmlns:p14="http://schemas.microsoft.com/office/powerpoint/2010/main" val="2197924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2" grpId="0" animBg="1"/>
      <p:bldP spid="43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164</TotalTime>
  <Words>133</Words>
  <Application>Microsoft Office PowerPoint</Application>
  <PresentationFormat>Affichage à l'écran (4:3)</PresentationFormat>
  <Paragraphs>52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Webdings</vt:lpstr>
      <vt:lpstr>Thème Office</vt:lpstr>
      <vt:lpstr>Calcule. 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36</cp:revision>
  <dcterms:created xsi:type="dcterms:W3CDTF">2023-02-07T14:55:57Z</dcterms:created>
  <dcterms:modified xsi:type="dcterms:W3CDTF">2024-12-02T07:06:46Z</dcterms:modified>
</cp:coreProperties>
</file>